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79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2D2732B-F10D-5647-E49D-D4A4CE31D9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0D20544-02BB-7202-2A84-19EE8CB523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DB43CD6-90BB-E1BE-685B-461867F67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31E2-9C20-4346-B5D8-6989B06A8BF4}" type="datetimeFigureOut">
              <a:rPr lang="ko-KR" altLang="en-US" smtClean="0"/>
              <a:t>2024-05-21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04E989D-F49A-8715-4BB4-5090E59F7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D058C40-EC01-DF40-E650-B0042A8DE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FC37-E351-4965-970F-3724A9FFBB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3911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91E4C68-3619-F826-9D79-D0720B2C5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E00C2FA-611E-7510-0D85-83CDE07B5C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A8401A9-ABDC-DEF8-B8A5-C5F3F95E0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31E2-9C20-4346-B5D8-6989B06A8BF4}" type="datetimeFigureOut">
              <a:rPr lang="ko-KR" altLang="en-US" smtClean="0"/>
              <a:t>2024-05-21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CF7479D-61E8-3004-C0E9-E341A19F9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FAA23E8-B0B9-FA91-1096-97C3A5465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FC37-E351-4965-970F-3724A9FFBB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3029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0E77BCD4-B763-D7C8-51F4-EFC20E0025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7B4CC1C-BFA2-D1D8-23A7-ECAD1645FC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08E4C60-48DA-606B-C943-00F4F8CA6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31E2-9C20-4346-B5D8-6989B06A8BF4}" type="datetimeFigureOut">
              <a:rPr lang="ko-KR" altLang="en-US" smtClean="0"/>
              <a:t>2024-05-21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3F31BAF-C857-B651-AC86-2BE959D5D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17B4066-0245-1D6F-E588-EAA377DB0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FC37-E351-4965-970F-3724A9FFBB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3340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E8B818D-112D-D86C-09AC-E4A7A82C3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A8D86DC-4913-10EE-891F-FD5796B8AD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0D56917-3C57-D8F9-0C15-ED8618924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31E2-9C20-4346-B5D8-6989B06A8BF4}" type="datetimeFigureOut">
              <a:rPr lang="ko-KR" altLang="en-US" smtClean="0"/>
              <a:t>2024-05-21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8FF3D87-12DD-9E49-117A-FE1B996D2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3DB2AEA-AB58-C1F0-FF36-B3D80A429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FC37-E351-4965-970F-3724A9FFBB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9951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42EF47B-8431-5D11-C4D7-27E622701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5BCA77A-C9B3-8AB1-BC5C-EEF7C3A6CF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2856D8F-5373-E318-654E-5F057C59D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31E2-9C20-4346-B5D8-6989B06A8BF4}" type="datetimeFigureOut">
              <a:rPr lang="ko-KR" altLang="en-US" smtClean="0"/>
              <a:t>2024-05-21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6DFED91-58F7-9D34-FA9B-270036CFF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7643627-2564-ABFC-CE19-74328DD6A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FC37-E351-4965-970F-3724A9FFBB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1814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B468FE0-F478-B76C-E3B6-33A3F462A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2C7A564-BE0A-4C97-3E62-3A3DF928E1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51B0EE4-CB21-D192-1755-47157E3B7A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1166887-790F-6D8F-BC53-61A784256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31E2-9C20-4346-B5D8-6989B06A8BF4}" type="datetimeFigureOut">
              <a:rPr lang="ko-KR" altLang="en-US" smtClean="0"/>
              <a:t>2024-05-21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30982FB-C2F1-838B-3269-D1123B0B9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D414685-60DA-4F95-6125-5BBC31899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FC37-E351-4965-970F-3724A9FFBB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1054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F832C60-0B04-D7C3-FB38-5124A1AC4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C667DE8-681E-06E9-8D23-389AC49FA4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0E2436B-B9E4-0D73-398D-E43A71EE55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D541489-6489-0446-1153-0FBF80514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AB0D63C-50F8-7D5F-53B1-22B62DDAF9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201DCF1-F15A-43E5-2A74-6A9EF5293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31E2-9C20-4346-B5D8-6989B06A8BF4}" type="datetimeFigureOut">
              <a:rPr lang="ko-KR" altLang="en-US" smtClean="0"/>
              <a:t>2024-05-21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1A938583-DE41-0607-2CBC-9CF1FDFD4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AED6C2BE-3556-354C-3801-33E4246D7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FC37-E351-4965-970F-3724A9FFBB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3329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68D06B8-6BF6-DF3F-7F83-5D4F16806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90D38F1-5723-6411-3692-9EB60FC97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31E2-9C20-4346-B5D8-6989B06A8BF4}" type="datetimeFigureOut">
              <a:rPr lang="ko-KR" altLang="en-US" smtClean="0"/>
              <a:t>2024-05-21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2F08693-69AE-9E51-EFBC-69D80D90F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36106C7-0FA5-2B5B-10A0-302A96F05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FC37-E351-4965-970F-3724A9FFBB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1991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4459A7BA-E4D0-4633-F53E-7E62B561F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31E2-9C20-4346-B5D8-6989B06A8BF4}" type="datetimeFigureOut">
              <a:rPr lang="ko-KR" altLang="en-US" smtClean="0"/>
              <a:t>2024-05-21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198DE0C-A697-0C2C-DFF0-7E80474E3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877A1192-9E40-4E35-20F5-56B552C5B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FC37-E351-4965-970F-3724A9FFBB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7320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F6A81EE-D4A8-1D14-AD74-4B4869F1C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D8FA3D2-52D0-360F-11E6-7D1976EA6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C89896D-0E75-9046-E928-6F95F89F53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4AA562B-FD34-0F3E-6943-0B27B0925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31E2-9C20-4346-B5D8-6989B06A8BF4}" type="datetimeFigureOut">
              <a:rPr lang="ko-KR" altLang="en-US" smtClean="0"/>
              <a:t>2024-05-21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CC1811A-78B2-CEAE-A109-40637F1FE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55DF7CE-0EDF-37BA-E516-5DFEB5E27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FC37-E351-4965-970F-3724A9FFBB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7459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452FC23-585F-7350-D4EB-2AC5A7B84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87F9E17-9814-A951-918F-E3C90869E5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AE83478-09B3-9AF3-537A-E9BE6E8617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1D2D378-74E8-DA2F-3719-7CE983DD8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31E2-9C20-4346-B5D8-6989B06A8BF4}" type="datetimeFigureOut">
              <a:rPr lang="ko-KR" altLang="en-US" smtClean="0"/>
              <a:t>2024-05-21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B1B37B3-AB2E-4241-F6D2-614232A2A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44588F8-B4DA-CF0A-732E-C211D8FA6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0FC37-E351-4965-970F-3724A9FFBB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7219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967E9C0B-E968-ED82-6D32-EAA241A9C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71E4149-D395-AA0A-BEEB-F60CC455C6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D3609C9-BF48-3589-C41C-B90FB98AE5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9A31E2-9C20-4346-B5D8-6989B06A8BF4}" type="datetimeFigureOut">
              <a:rPr lang="ko-KR" altLang="en-US" smtClean="0"/>
              <a:t>2024-05-21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6E1F4C8-94F7-807D-656C-0273CB617C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662D97F-E5E0-58E3-9EE6-6088DF5546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BE0FC37-E351-4965-970F-3724A9FFBB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8161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A9C64349-BB6D-5C79-082F-2FB4342801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" y="0"/>
            <a:ext cx="121907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1104C1E-236E-1385-0843-08F44857FB4E}"/>
              </a:ext>
            </a:extLst>
          </p:cNvPr>
          <p:cNvSpPr txBox="1"/>
          <p:nvPr/>
        </p:nvSpPr>
        <p:spPr>
          <a:xfrm>
            <a:off x="5501125" y="5033726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chemeClr val="bg1"/>
                </a:solidFill>
              </a:rPr>
              <a:t>날짜 기입</a:t>
            </a:r>
          </a:p>
        </p:txBody>
      </p:sp>
    </p:spTree>
    <p:extLst>
      <p:ext uri="{BB962C8B-B14F-4D97-AF65-F5344CB8AC3E}">
        <p14:creationId xmlns:p14="http://schemas.microsoft.com/office/powerpoint/2010/main" val="4158038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와이드스크린</PresentationFormat>
  <Paragraphs>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8580</dc:creator>
  <cp:lastModifiedBy>8580</cp:lastModifiedBy>
  <cp:revision>1</cp:revision>
  <dcterms:created xsi:type="dcterms:W3CDTF">2024-05-21T09:22:59Z</dcterms:created>
  <dcterms:modified xsi:type="dcterms:W3CDTF">2024-05-21T09:23:47Z</dcterms:modified>
</cp:coreProperties>
</file>